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4DD40-E845-485A-87C4-49FAC4156842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759D9-5649-4445-AD2A-FA946FA9BA15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703757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561B73-2EF2-C44A-C68A-9741457897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AC3D97B-033D-92D5-ED0D-6C64FC7F0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A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D6DC5B-6009-7BC0-69C6-82A4C66A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1BF94E-CFE0-FD9C-EE61-91B8AA50E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D5F99C-F26E-0CC6-A6E5-C414580FF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69321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4E3159-A3F3-2121-3AB4-F52CD8440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D03D739-D840-DB3F-4539-1EE3EC09D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995E49-F559-4C74-3D4C-A7A08462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BC69F0-0796-9E3D-D236-938C02E14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E8BE70-D20C-2F36-EC33-16B729C05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14114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09A8301-3D58-EBE1-6DF3-36C6CEC013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2B7ABB-0C76-EEB3-EC97-63D4B345A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8A57F9-A655-D5C8-35D1-808DA08A3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B587E9-E9CA-775A-CCFF-25D83CB02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651F47-806B-B575-F05B-DEB321BB5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4820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A1D2D6-54B8-A9B5-EBCE-DFA57E982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5373CF-D5E5-62FA-A239-5DFE36677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7AFCE8-A3EA-1D3A-6786-9566065AA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9EF2E7-9D77-5F88-AF0A-E9F182E7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4D96B6-F068-7E7A-7B80-B1650CDA0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611889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55CBCC-2977-4382-7D0B-6BCD54F00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42291F-6E40-7BC1-66CA-2D18F4801F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E1A786-1F61-88F9-90EA-E1D194577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E2376-3C17-0E78-E671-5A5F2A355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A6F2A8-83CD-D78F-A989-7B1EB7DD7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490830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2BC393-75FF-EDCA-AFEB-A21D445E3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CB4719-FC03-F351-7C67-D87C20468C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2839BC5-43CC-99C8-5145-1D89FE4B3D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556484-3890-2C7E-4343-37152ADBB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AAE903-A5BE-10A6-E03B-C6ACDF3C9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87D0D15-C807-659A-5A03-8E6B68941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49725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2F5F1D-A959-24AE-6895-0880A7B04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69127A-6DC9-0BC7-5D97-6E62576AB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339FD3B-55E7-174C-FCA0-BAD631909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0E986C-FD29-D3B3-EBF9-69FD2BAF54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25283F4-4168-EEB2-F06C-4878EBBF5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6BD95A9-EA3D-19EA-2CAE-8D43700AE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FB30FE-1F7F-73AB-E225-099C71B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3293356-5627-0995-C98C-65B21668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126731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7BBF29-33A5-ED5C-AE26-0AD18C24F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DF85F0-127A-C578-9464-0CF9EFB23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E79763B-D3ED-AE66-BC40-B6E0288F8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D5159B7-BDEC-60E9-1A39-42EC293E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8128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D841B75-F01F-1952-EA47-713F828E1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EE3AC-51EF-B5F4-8315-3BA53D4BC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E9C637D-8939-FBDF-0E86-CC2F8492F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67358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016D89-6EA1-58D5-9343-A5382E10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C78B7A-BB71-3B81-16E1-F738BF7B2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CAD246-E2B2-28DE-0C4C-C0505CA642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C4B999F-E34D-2895-2DC4-459719121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49468C-8578-D5C6-23EC-6EA5CF512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CF675E-0B84-A3C9-30EA-683A9982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535114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E316F1-7B27-71E2-6E69-8D1323891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B38CACA-2776-1696-0952-D36AC238CF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A482CD-90FA-C94D-BA9C-FA701BB47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0150CF-7DF3-A4AB-3CBF-9268F0C1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5737DD-0907-BE95-A9D0-62EDCBC0F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D76A78-6AB7-160A-76C9-F0C8B83C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422052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694681B-851A-F62C-6660-B50A51532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A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BE4AFA-D970-5194-6E1F-B90455211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A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CB7C1A-7EF8-70B7-D37D-2740A930CC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773307-E76C-4C08-9F13-73ACAA6FE413}" type="datetimeFigureOut">
              <a:rPr lang="en-AE" smtClean="0"/>
              <a:t>19/09/2024</a:t>
            </a:fld>
            <a:endParaRPr lang="en-A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031290-9C1B-DFC3-553D-B98F65DCC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ED3D4-9A23-666E-4FFD-786DD730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15B4A5-4D7B-4F92-91D8-F8CCC7208603}" type="slidenum">
              <a:rPr lang="en-AE" smtClean="0"/>
              <a:t>‹N°›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422693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134EEA1-97EF-C566-AB81-DD0DD4D576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824784"/>
              </p:ext>
            </p:extLst>
          </p:nvPr>
        </p:nvGraphicFramePr>
        <p:xfrm>
          <a:off x="74427" y="701748"/>
          <a:ext cx="12044987" cy="5898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4987">
                  <a:extLst>
                    <a:ext uri="{9D8B030D-6E8A-4147-A177-3AD203B41FA5}">
                      <a16:colId xmlns:a16="http://schemas.microsoft.com/office/drawing/2014/main" val="1446126272"/>
                    </a:ext>
                  </a:extLst>
                </a:gridCol>
                <a:gridCol w="4860000">
                  <a:extLst>
                    <a:ext uri="{9D8B030D-6E8A-4147-A177-3AD203B41FA5}">
                      <a16:colId xmlns:a16="http://schemas.microsoft.com/office/drawing/2014/main" val="1055201742"/>
                    </a:ext>
                  </a:extLst>
                </a:gridCol>
                <a:gridCol w="4860000">
                  <a:extLst>
                    <a:ext uri="{9D8B030D-6E8A-4147-A177-3AD203B41FA5}">
                      <a16:colId xmlns:a16="http://schemas.microsoft.com/office/drawing/2014/main" val="1865231017"/>
                    </a:ext>
                  </a:extLst>
                </a:gridCol>
              </a:tblGrid>
              <a:tr h="786811">
                <a:tc>
                  <a:txBody>
                    <a:bodyPr/>
                    <a:lstStyle/>
                    <a:p>
                      <a:pPr algn="ctr"/>
                      <a:endParaRPr lang="en-AE" sz="16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634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E" sz="1600" dirty="0"/>
                        <a:t>La </a:t>
                      </a:r>
                      <a:r>
                        <a:rPr lang="en-AE" sz="1600" dirty="0" err="1"/>
                        <a:t>cible</a:t>
                      </a:r>
                      <a:r>
                        <a:rPr lang="en-AE" sz="1600" dirty="0"/>
                        <a:t> ne </a:t>
                      </a:r>
                      <a:r>
                        <a:rPr lang="en-AE" sz="1600" dirty="0" err="1"/>
                        <a:t>connait</a:t>
                      </a:r>
                      <a:r>
                        <a:rPr lang="en-AE" sz="1600" dirty="0"/>
                        <a:t> pas MBS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6348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E" sz="1600" dirty="0"/>
                        <a:t>La </a:t>
                      </a:r>
                      <a:r>
                        <a:rPr lang="en-AE" sz="1600" dirty="0" err="1"/>
                        <a:t>cible</a:t>
                      </a:r>
                      <a:r>
                        <a:rPr lang="en-AE" sz="1600" dirty="0"/>
                        <a:t> </a:t>
                      </a:r>
                      <a:r>
                        <a:rPr lang="en-AE" sz="1600" dirty="0" err="1"/>
                        <a:t>connait</a:t>
                      </a:r>
                      <a:r>
                        <a:rPr lang="en-AE" sz="1600" dirty="0"/>
                        <a:t> MBS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634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6456084"/>
                  </a:ext>
                </a:extLst>
              </a:tr>
              <a:tr h="2556000">
                <a:tc>
                  <a:txBody>
                    <a:bodyPr/>
                    <a:lstStyle/>
                    <a:p>
                      <a:pPr algn="ctr"/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Le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produit</a:t>
                      </a:r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est</a:t>
                      </a:r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propos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é sur tous nos campus</a:t>
                      </a:r>
                      <a:endParaRPr lang="en-AE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6348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endParaRPr lang="en-AE" sz="16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E" sz="16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289737"/>
                  </a:ext>
                </a:extLst>
              </a:tr>
              <a:tr h="2556000">
                <a:tc>
                  <a:txBody>
                    <a:bodyPr/>
                    <a:lstStyle/>
                    <a:p>
                      <a:pPr algn="ctr"/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Le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produit</a:t>
                      </a:r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est</a:t>
                      </a:r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propos</a:t>
                      </a: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é</a:t>
                      </a:r>
                      <a:r>
                        <a:rPr lang="en-AE" sz="1600" b="1" dirty="0">
                          <a:solidFill>
                            <a:schemeClr val="bg1"/>
                          </a:solidFill>
                        </a:rPr>
                        <a:t> sur un campus </a:t>
                      </a:r>
                      <a:r>
                        <a:rPr lang="en-AE" sz="1600" b="1" dirty="0" err="1">
                          <a:solidFill>
                            <a:schemeClr val="bg1"/>
                          </a:solidFill>
                        </a:rPr>
                        <a:t>spécifique</a:t>
                      </a:r>
                      <a:endParaRPr lang="en-AE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6348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AE" sz="16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AE" sz="16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354692"/>
                  </a:ext>
                </a:extLst>
              </a:tr>
            </a:tbl>
          </a:graphicData>
        </a:graphic>
      </p:graphicFrame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C25BCC5D-D055-F97D-16E7-4EC1A95E4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861" y="1539138"/>
            <a:ext cx="1296442" cy="1250812"/>
          </a:xfrm>
          <a:prstGeom prst="rect">
            <a:avLst/>
          </a:prstGeom>
        </p:spPr>
      </p:pic>
      <p:pic>
        <p:nvPicPr>
          <p:cNvPr id="13" name="Image 12" descr="Une image contenant texte, logo, Police, Graphique&#10;&#10;Description générée automatiquement">
            <a:extLst>
              <a:ext uri="{FF2B5EF4-FFF2-40B4-BE49-F238E27FC236}">
                <a16:creationId xmlns:a16="http://schemas.microsoft.com/office/drawing/2014/main" id="{BB324434-A022-CE16-297A-7AF959920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2" t="23566" r="33855" b="23739"/>
          <a:stretch/>
        </p:blipFill>
        <p:spPr>
          <a:xfrm>
            <a:off x="2663512" y="3117349"/>
            <a:ext cx="1800000" cy="2069425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47B53345-AD1F-4E64-DFEB-B2F5E707A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147" y="5359384"/>
            <a:ext cx="1037155" cy="118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D0F16A83-1024-F317-3E45-8B5D6552A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148" y="4152062"/>
            <a:ext cx="1037155" cy="11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8F687A-8EB0-219D-A133-B5F88F427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149" y="2775003"/>
            <a:ext cx="1037154" cy="118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03673D4-D6FB-42C6-1E2C-97711EC5DB4C}"/>
              </a:ext>
            </a:extLst>
          </p:cNvPr>
          <p:cNvSpPr txBox="1"/>
          <p:nvPr/>
        </p:nvSpPr>
        <p:spPr>
          <a:xfrm>
            <a:off x="4645800" y="3028676"/>
            <a:ext cx="2300438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Exemples d’usages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A</a:t>
            </a:r>
            <a:r>
              <a:rPr lang="en-AE" sz="1400" dirty="0" err="1">
                <a:solidFill>
                  <a:srgbClr val="002060"/>
                </a:solidFill>
              </a:rPr>
              <a:t>nnonces</a:t>
            </a:r>
            <a:r>
              <a:rPr lang="en-AE" sz="1400" dirty="0">
                <a:solidFill>
                  <a:srgbClr val="002060"/>
                </a:solidFill>
              </a:rPr>
              <a:t> </a:t>
            </a:r>
            <a:r>
              <a:rPr lang="en-AE" sz="1400" dirty="0" err="1">
                <a:solidFill>
                  <a:srgbClr val="002060"/>
                </a:solidFill>
              </a:rPr>
              <a:t>publicitaires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400" dirty="0">
                <a:solidFill>
                  <a:srgbClr val="002060"/>
                </a:solidFill>
              </a:rPr>
              <a:t>PLV salons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002060"/>
                </a:solidFill>
              </a:rPr>
              <a:t>Evénements</a:t>
            </a:r>
            <a:endParaRPr lang="en-US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Textiles &amp; goodies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P</a:t>
            </a:r>
            <a:r>
              <a:rPr lang="en-AE" sz="1400" dirty="0" err="1">
                <a:solidFill>
                  <a:srgbClr val="002060"/>
                </a:solidFill>
              </a:rPr>
              <a:t>artenariats</a:t>
            </a:r>
            <a:r>
              <a:rPr lang="en-AE" sz="1400" dirty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400" dirty="0" err="1">
                <a:solidFill>
                  <a:srgbClr val="002060"/>
                </a:solidFill>
              </a:rPr>
              <a:t>Référencement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Brochures selon les 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C</a:t>
            </a:r>
            <a:r>
              <a:rPr lang="en-AE" sz="1400" dirty="0" err="1">
                <a:solidFill>
                  <a:srgbClr val="002060"/>
                </a:solidFill>
              </a:rPr>
              <a:t>artes</a:t>
            </a:r>
            <a:r>
              <a:rPr lang="en-AE" sz="1400" dirty="0">
                <a:solidFill>
                  <a:srgbClr val="002060"/>
                </a:solidFill>
              </a:rPr>
              <a:t> de </a:t>
            </a:r>
            <a:r>
              <a:rPr lang="en-AE" sz="1400" dirty="0" err="1">
                <a:solidFill>
                  <a:srgbClr val="002060"/>
                </a:solidFill>
              </a:rPr>
              <a:t>visites</a:t>
            </a:r>
            <a:r>
              <a:rPr lang="en-AE" sz="1400" dirty="0">
                <a:solidFill>
                  <a:srgbClr val="002060"/>
                </a:solidFill>
              </a:rPr>
              <a:t>…</a:t>
            </a:r>
          </a:p>
          <a:p>
            <a:endParaRPr lang="en-AE" sz="14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E019C9-5B84-5D34-ED47-A48EEE39FB43}"/>
              </a:ext>
            </a:extLst>
          </p:cNvPr>
          <p:cNvSpPr txBox="1"/>
          <p:nvPr/>
        </p:nvSpPr>
        <p:spPr>
          <a:xfrm>
            <a:off x="9225638" y="1651618"/>
            <a:ext cx="2300438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Exemples d’usages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Interne / étudiants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Emailing sur clients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Réseau sociaux (organique)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Déco campus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Brochures selon les 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P</a:t>
            </a:r>
            <a:r>
              <a:rPr lang="en-AE" sz="1400" dirty="0" err="1">
                <a:solidFill>
                  <a:srgbClr val="002060"/>
                </a:solidFill>
              </a:rPr>
              <a:t>apier</a:t>
            </a:r>
            <a:r>
              <a:rPr lang="en-AE" sz="1400" dirty="0">
                <a:solidFill>
                  <a:srgbClr val="002060"/>
                </a:solidFill>
              </a:rPr>
              <a:t> à </a:t>
            </a:r>
            <a:r>
              <a:rPr lang="en-AE" sz="1400" dirty="0" err="1">
                <a:solidFill>
                  <a:srgbClr val="002060"/>
                </a:solidFill>
              </a:rPr>
              <a:t>en</a:t>
            </a:r>
            <a:r>
              <a:rPr lang="en-AE" sz="1400" dirty="0">
                <a:solidFill>
                  <a:srgbClr val="002060"/>
                </a:solidFill>
              </a:rPr>
              <a:t> tête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P</a:t>
            </a:r>
            <a:r>
              <a:rPr lang="en-AE" sz="1400" dirty="0" err="1">
                <a:solidFill>
                  <a:srgbClr val="002060"/>
                </a:solidFill>
              </a:rPr>
              <a:t>résentations</a:t>
            </a:r>
            <a:r>
              <a:rPr lang="en-AE" sz="1400" dirty="0">
                <a:solidFill>
                  <a:srgbClr val="002060"/>
                </a:solidFill>
              </a:rPr>
              <a:t> …</a:t>
            </a:r>
          </a:p>
          <a:p>
            <a:endParaRPr lang="en-AE" sz="14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32D6D86-A126-A978-F583-64459EB94F35}"/>
              </a:ext>
            </a:extLst>
          </p:cNvPr>
          <p:cNvSpPr txBox="1"/>
          <p:nvPr/>
        </p:nvSpPr>
        <p:spPr>
          <a:xfrm>
            <a:off x="9225638" y="4195477"/>
            <a:ext cx="2300438" cy="2246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02060"/>
                </a:solidFill>
              </a:rPr>
              <a:t>Exemples d’usages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Interne / étudiants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Emailing sur clients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Réseau sociaux (organique)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Déco campus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P</a:t>
            </a:r>
            <a:r>
              <a:rPr lang="en-AE" sz="1400" dirty="0" err="1">
                <a:solidFill>
                  <a:srgbClr val="002060"/>
                </a:solidFill>
              </a:rPr>
              <a:t>apier</a:t>
            </a:r>
            <a:r>
              <a:rPr lang="en-AE" sz="1400" dirty="0">
                <a:solidFill>
                  <a:srgbClr val="002060"/>
                </a:solidFill>
              </a:rPr>
              <a:t> à </a:t>
            </a:r>
            <a:r>
              <a:rPr lang="en-AE" sz="1400" dirty="0" err="1">
                <a:solidFill>
                  <a:srgbClr val="002060"/>
                </a:solidFill>
              </a:rPr>
              <a:t>en</a:t>
            </a:r>
            <a:r>
              <a:rPr lang="en-AE" sz="1400" dirty="0">
                <a:solidFill>
                  <a:srgbClr val="002060"/>
                </a:solidFill>
              </a:rPr>
              <a:t> tête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Brochures selon les cas</a:t>
            </a:r>
            <a:endParaRPr lang="en-AE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P</a:t>
            </a:r>
            <a:r>
              <a:rPr lang="en-AE" sz="1400" dirty="0" err="1">
                <a:solidFill>
                  <a:srgbClr val="002060"/>
                </a:solidFill>
              </a:rPr>
              <a:t>résentations</a:t>
            </a:r>
            <a:r>
              <a:rPr lang="en-AE" sz="1400" dirty="0">
                <a:solidFill>
                  <a:srgbClr val="002060"/>
                </a:solidFill>
              </a:rPr>
              <a:t> …</a:t>
            </a:r>
          </a:p>
          <a:p>
            <a:endParaRPr lang="en-AE" sz="1400" dirty="0"/>
          </a:p>
        </p:txBody>
      </p:sp>
    </p:spTree>
    <p:extLst>
      <p:ext uri="{BB962C8B-B14F-4D97-AF65-F5344CB8AC3E}">
        <p14:creationId xmlns:p14="http://schemas.microsoft.com/office/powerpoint/2010/main" val="7138160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108</Words>
  <Application>Microsoft Office PowerPoint</Application>
  <PresentationFormat>Grand écran</PresentationFormat>
  <Paragraphs>29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>Montpellier Business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Bastien DUCOS</dc:creator>
  <cp:lastModifiedBy>Bastien DUCOS</cp:lastModifiedBy>
  <cp:revision>4</cp:revision>
  <dcterms:created xsi:type="dcterms:W3CDTF">2024-09-18T10:02:59Z</dcterms:created>
  <dcterms:modified xsi:type="dcterms:W3CDTF">2024-09-19T13:24:31Z</dcterms:modified>
</cp:coreProperties>
</file>